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95" autoAdjust="0"/>
    <p:restoredTop sz="94660"/>
  </p:normalViewPr>
  <p:slideViewPr>
    <p:cSldViewPr snapToGrid="0">
      <p:cViewPr>
        <p:scale>
          <a:sx n="97" d="100"/>
          <a:sy n="97" d="100"/>
        </p:scale>
        <p:origin x="477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89771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47983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52004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0234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86308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387829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4337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11730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76986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65903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9253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C4305-28DE-4DD2-9345-62D74EC87A2B}" type="datetimeFigureOut">
              <a:rPr lang="en-ZA" smtClean="0"/>
              <a:t>2019/05/14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AFDB6-F8D8-45C4-9E4D-AB8BCB053BB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7244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E7D594F-EA8E-984D-9F46-B6E691F1A09D}"/>
              </a:ext>
            </a:extLst>
          </p:cNvPr>
          <p:cNvSpPr/>
          <p:nvPr/>
        </p:nvSpPr>
        <p:spPr>
          <a:xfrm>
            <a:off x="1" y="8987871"/>
            <a:ext cx="6857999" cy="9233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B40531-88E2-DF49-A748-D0A876BE16AA}"/>
              </a:ext>
            </a:extLst>
          </p:cNvPr>
          <p:cNvGrpSpPr/>
          <p:nvPr/>
        </p:nvGrpSpPr>
        <p:grpSpPr>
          <a:xfrm>
            <a:off x="0" y="9172545"/>
            <a:ext cx="6858000" cy="553996"/>
            <a:chOff x="1" y="3036956"/>
            <a:chExt cx="9144000" cy="73866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E3A1732-2496-450A-9862-D073F83F3A0D}"/>
                </a:ext>
              </a:extLst>
            </p:cNvPr>
            <p:cNvSpPr/>
            <p:nvPr/>
          </p:nvSpPr>
          <p:spPr>
            <a:xfrm>
              <a:off x="1" y="3036956"/>
              <a:ext cx="9144000" cy="738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ZA" sz="3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🐨🐟🌿 </a:t>
              </a:r>
              <a:r>
                <a:rPr lang="en-ZA" sz="30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%&gt;%</a:t>
              </a:r>
              <a:r>
                <a:rPr lang="en-ZA" sz="3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    </a:t>
              </a:r>
              <a:r>
                <a:rPr lang="en-ZA" sz="30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%&gt;%</a:t>
              </a:r>
              <a:r>
                <a:rPr lang="en-ZA" sz="3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    </a:t>
              </a:r>
              <a:r>
                <a:rPr lang="en-ZA" sz="30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%&gt;%</a:t>
              </a:r>
              <a:r>
                <a:rPr lang="en-ZA" sz="30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 🤓📊🥰</a:t>
              </a:r>
              <a:endParaRPr lang="en-ZA" sz="3000" dirty="0">
                <a:latin typeface="Consolas" panose="020B0609020204030204" pitchFamily="49" charset="0"/>
              </a:endParaRPr>
            </a:p>
          </p:txBody>
        </p:sp>
        <p:pic>
          <p:nvPicPr>
            <p:cNvPr id="8" name="Picture 7" descr="A black sign with white text&#10;&#10;Description automatically generated">
              <a:extLst>
                <a:ext uri="{FF2B5EF4-FFF2-40B4-BE49-F238E27FC236}">
                  <a16:creationId xmlns:a16="http://schemas.microsoft.com/office/drawing/2014/main" id="{4E11C763-E97A-A44A-BEB9-EF76F9AD0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4572" y="3093689"/>
              <a:ext cx="607481" cy="596413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085C400-2AD9-A843-9484-8001DC7E35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51952" y="3082621"/>
              <a:ext cx="607481" cy="60748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DAD0F89-C3DB-9345-8656-391256BE0455}"/>
              </a:ext>
            </a:extLst>
          </p:cNvPr>
          <p:cNvSpPr txBox="1"/>
          <p:nvPr/>
        </p:nvSpPr>
        <p:spPr>
          <a:xfrm>
            <a:off x="581849" y="3585539"/>
            <a:ext cx="569429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?where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[1] </a:t>
            </a:r>
            <a:r>
              <a:rPr lang="en-ZA" sz="2400" b="1" dirty="0">
                <a:latin typeface="Consolas" panose="020B0609020204030204" pitchFamily="49" charset="0"/>
              </a:rPr>
              <a:t>"TBA"</a:t>
            </a:r>
            <a:endParaRPr lang="en-US" sz="2400" b="1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sz="24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?when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[1] </a:t>
            </a: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"end June 2019"</a:t>
            </a:r>
          </a:p>
          <a:p>
            <a:endParaRPr lang="en-US" sz="24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?who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[1] </a:t>
            </a:r>
            <a:r>
              <a:rPr lang="en-ZA" sz="1600" dirty="0">
                <a:latin typeface="Consolas" panose="020B0609020204030204" pitchFamily="49" charset="0"/>
              </a:rPr>
              <a:t>"Postgrads who want to save time"</a:t>
            </a:r>
          </a:p>
          <a:p>
            <a:r>
              <a:rPr lang="en-ZA" sz="1600" dirty="0">
                <a:latin typeface="Consolas" panose="020B0609020204030204" pitchFamily="49" charset="0"/>
                <a:cs typeface="Consolas" panose="020B0609020204030204" pitchFamily="49" charset="0"/>
              </a:rPr>
              <a:t>[2] "Tired of hours of copy-pasting in Excel"</a:t>
            </a:r>
          </a:p>
          <a:p>
            <a:r>
              <a:rPr lang="en-ZA" sz="1600" dirty="0">
                <a:latin typeface="Consolas" panose="020B0609020204030204" pitchFamily="49" charset="0"/>
                <a:cs typeface="Consolas" panose="020B0609020204030204" pitchFamily="49" charset="0"/>
              </a:rPr>
              <a:t>[3] "Trying to figure out `</a:t>
            </a:r>
            <a:r>
              <a:rPr lang="en-ZA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tidyverse</a:t>
            </a:r>
            <a:r>
              <a:rPr lang="en-ZA" sz="1600" dirty="0">
                <a:latin typeface="Consolas" panose="020B0609020204030204" pitchFamily="49" charset="0"/>
                <a:cs typeface="Consolas" panose="020B0609020204030204" pitchFamily="49" charset="0"/>
              </a:rPr>
              <a:t>` R packages"</a:t>
            </a:r>
          </a:p>
          <a:p>
            <a:endParaRPr lang="en-US" sz="16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?</a:t>
            </a:r>
            <a:r>
              <a:rPr lang="en-US" sz="1600" dirty="0" err="1">
                <a:solidFill>
                  <a:schemeClr val="accent5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by_whom</a:t>
            </a:r>
            <a:endParaRPr lang="en-US" sz="1600" dirty="0">
              <a:solidFill>
                <a:schemeClr val="accent5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[1] "Ruan van Mazijk (MSc candidate)"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55EA6A2-80EF-B54D-AA6F-24FB43A7C865}"/>
              </a:ext>
            </a:extLst>
          </p:cNvPr>
          <p:cNvGrpSpPr/>
          <p:nvPr/>
        </p:nvGrpSpPr>
        <p:grpSpPr>
          <a:xfrm>
            <a:off x="-6042" y="0"/>
            <a:ext cx="7121238" cy="3416320"/>
            <a:chOff x="-6042" y="0"/>
            <a:chExt cx="7121238" cy="341632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5EEFE81-150A-1449-9D96-8FEA12F1AF0C}"/>
                </a:ext>
              </a:extLst>
            </p:cNvPr>
            <p:cNvSpPr/>
            <p:nvPr/>
          </p:nvSpPr>
          <p:spPr>
            <a:xfrm>
              <a:off x="0" y="1"/>
              <a:ext cx="6857999" cy="341631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6CABB26-BA61-478D-9A2B-FC1B7E396DD2}"/>
                </a:ext>
              </a:extLst>
            </p:cNvPr>
            <p:cNvSpPr/>
            <p:nvPr/>
          </p:nvSpPr>
          <p:spPr>
            <a:xfrm>
              <a:off x="874046" y="547172"/>
              <a:ext cx="6241150" cy="230832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ZA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#######################</a:t>
              </a:r>
            </a:p>
            <a:p>
              <a:r>
                <a:rPr lang="en-ZA" sz="3600" b="1" dirty="0" err="1">
                  <a:solidFill>
                    <a:schemeClr val="bg1"/>
                  </a:solidFill>
                  <a:latin typeface="Consolas" panose="020B0609020204030204" pitchFamily="49" charset="0"/>
                </a:rPr>
                <a:t>data_wrangling</a:t>
              </a:r>
              <a:r>
                <a:rPr lang="en-ZA" sz="36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() &amp;&amp;</a:t>
              </a:r>
            </a:p>
            <a:p>
              <a:r>
                <a:rPr lang="en-ZA" sz="36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(</a:t>
              </a:r>
              <a:r>
                <a:rPr lang="en-ZA" sz="3600" b="1" dirty="0">
                  <a:solidFill>
                    <a:schemeClr val="accent6"/>
                  </a:solidFill>
                  <a:latin typeface="Consolas" panose="020B0609020204030204" pitchFamily="49" charset="0"/>
                </a:rPr>
                <a:t>"manipulation"</a:t>
              </a:r>
              <a:r>
                <a:rPr lang="en-ZA" sz="3600" b="1" dirty="0">
                  <a:latin typeface="Consolas" panose="020B0609020204030204" pitchFamily="49" charset="0"/>
                </a:rPr>
                <a:t> </a:t>
              </a:r>
              <a:r>
                <a:rPr lang="en-ZA" sz="36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%in%</a:t>
              </a:r>
              <a:r>
                <a:rPr lang="en-ZA" sz="3600" b="1" dirty="0">
                  <a:latin typeface="Consolas" panose="020B0609020204030204" pitchFamily="49" charset="0"/>
                </a:rPr>
                <a:t> </a:t>
              </a:r>
              <a:r>
                <a:rPr lang="en-ZA" sz="3600" b="1" dirty="0">
                  <a:solidFill>
                    <a:schemeClr val="bg1"/>
                  </a:solidFill>
                  <a:latin typeface="Consolas" panose="020B0609020204030204" pitchFamily="49" charset="0"/>
                </a:rPr>
                <a:t>R</a:t>
              </a:r>
              <a:r>
                <a:rPr lang="en-ZA" sz="36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ZA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</a:rPr>
                <a:t>#######################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C613DD5-15ED-784A-A0FE-561AFECD3D52}"/>
                </a:ext>
              </a:extLst>
            </p:cNvPr>
            <p:cNvSpPr txBox="1"/>
            <p:nvPr/>
          </p:nvSpPr>
          <p:spPr>
            <a:xfrm>
              <a:off x="-6042" y="0"/>
              <a:ext cx="815486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1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3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4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5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6</a:t>
              </a:r>
            </a:p>
            <a:p>
              <a:r>
                <a:rPr lang="en-US" sz="3600" dirty="0">
                  <a:solidFill>
                    <a:schemeClr val="accent3">
                      <a:lumMod val="75000"/>
                    </a:schemeClr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7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1A64C7A-65E0-49CA-8463-4C95A5804B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62" y="7846102"/>
            <a:ext cx="943560" cy="923344"/>
          </a:xfrm>
          <a:prstGeom prst="rect">
            <a:avLst/>
          </a:prstGeom>
        </p:spPr>
      </p:pic>
      <p:pic>
        <p:nvPicPr>
          <p:cNvPr id="3" name="Picture 2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715A4F82-5DFE-FE46-B419-8052F83F7B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165" y="7768316"/>
            <a:ext cx="2904373" cy="100113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054BC68-625E-404E-849D-48010EB9DEB6}"/>
              </a:ext>
            </a:extLst>
          </p:cNvPr>
          <p:cNvSpPr/>
          <p:nvPr/>
        </p:nvSpPr>
        <p:spPr>
          <a:xfrm>
            <a:off x="1120053" y="7899549"/>
            <a:ext cx="26570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ZA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Brought to you by</a:t>
            </a:r>
          </a:p>
          <a:p>
            <a:pPr algn="ctr"/>
            <a:r>
              <a:rPr lang="en-ZA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the </a:t>
            </a:r>
            <a:r>
              <a:rPr lang="en-ZA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BioSci</a:t>
            </a:r>
            <a:r>
              <a:rPr lang="en-ZA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PG Committee</a:t>
            </a:r>
          </a:p>
          <a:p>
            <a:pPr algn="ctr"/>
            <a:r>
              <a:rPr lang="en-ZA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&amp; </a:t>
            </a:r>
            <a:r>
              <a:rPr lang="en-ZA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iCWild</a:t>
            </a:r>
            <a:endParaRPr lang="en-ZA" sz="1400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8538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</TotalTime>
  <Words>118</Words>
  <Application>Microsoft Macintosh PowerPoint</Application>
  <PresentationFormat>A4 Paper (210x297 mm)</PresentationFormat>
  <Paragraphs>27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Ruan Van Mazijk</dc:creator>
  <cp:lastModifiedBy>Ruan Van Mazijk</cp:lastModifiedBy>
  <cp:revision>31</cp:revision>
  <dcterms:created xsi:type="dcterms:W3CDTF">2019-05-06T10:04:53Z</dcterms:created>
  <dcterms:modified xsi:type="dcterms:W3CDTF">2019-05-14T12:06:34Z</dcterms:modified>
</cp:coreProperties>
</file>

<file path=docProps/thumbnail.jpeg>
</file>